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6" r:id="rId9"/>
    <p:sldId id="267" r:id="rId10"/>
    <p:sldId id="268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90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38345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21672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10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2145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995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7586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8909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5133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6864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0647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9428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4152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581889" y="2348880"/>
            <a:ext cx="2052228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2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endParaRPr lang="ru-RU" sz="22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691680" y="3068959"/>
            <a:ext cx="5616623" cy="10801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ru-RU" sz="3200" b="1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БОЖА НЕЗМІННА ВІРНІСТЬ</a:t>
            </a:r>
            <a:endParaRPr lang="ru-RU" sz="3200" b="1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72816"/>
            <a:ext cx="8280919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Шепоче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про правду Твою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язик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цілий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день,</a:t>
            </a:r>
            <a:br>
              <a:rPr lang="en-US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посоромлені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оганьблені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бунтівні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ЧОЛОВІКИ,</a:t>
            </a:r>
            <a:br>
              <a:rPr lang="en-US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шукає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сорому</a:t>
            </a:r>
            <a:br>
              <a:rPr lang="en-US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 </a:t>
            </a:r>
            <a:r>
              <a:rPr lang="ru-RU" sz="38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спіткання</a:t>
            </a:r>
            <a:r>
              <a:rPr lang="ru-RU" sz="38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для мене!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808312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24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663119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844824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 Тебе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вдаюся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я, Господи,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Твій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працівник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-баптист, хай же не буду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повік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засоромлений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своїй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духовній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праці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844824"/>
            <a:ext cx="8280919" cy="28083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Стань для мене за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скелю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мешкальну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куди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міг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би я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завжди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ховатись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наказав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рятувати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мене,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скеля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моя 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твердиня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моя!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749567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844824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Боже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визволь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мене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руки беззаконного ЧОЛОВІКА,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руки того,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кривдить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гнобить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мене,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3158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844824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Владико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надія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моя на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спасіння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Господи, </a:t>
            </a:r>
            <a:br>
              <a:rPr lang="en-US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охорона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моя для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вічного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життя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юнацького</a:t>
            </a:r>
            <a:br>
              <a:rPr lang="en-US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віку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мого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5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27401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72816"/>
            <a:ext cx="8280919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 Тебе оперся я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був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народження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утроби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матері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охорона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моя, в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моя слава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постійно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за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спасіння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душі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64116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72816"/>
            <a:ext cx="8280919" cy="23042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 став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багатьом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en-US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дивовище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сильна моя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охорона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592287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40127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72816"/>
            <a:ext cx="8280919" cy="2736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 я буду на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скрипці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хвалити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Тебе, Твою правду,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мій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Боже,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із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гітарою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буду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співати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Святий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Ізраїлів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808312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22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55748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03547" y="1772816"/>
            <a:ext cx="8280919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4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Нехай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співом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радіють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уста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бо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буду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співати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 та душа моя, яку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врятував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3347864" y="5733255"/>
            <a:ext cx="2808312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0E6794"/>
              </a:buClr>
              <a:buSzPct val="25000"/>
              <a:buFont typeface="Verdana"/>
              <a:buNone/>
            </a:pP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ПСАЛОМ 7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400" b="0" i="0" u="none" strike="noStrike" cap="none" dirty="0">
                <a:solidFill>
                  <a:srgbClr val="0E6794"/>
                </a:solidFill>
                <a:latin typeface="Verdana"/>
                <a:ea typeface="Verdana"/>
                <a:cs typeface="Verdana"/>
                <a:sym typeface="Verdana"/>
              </a:rPr>
              <a:t>23</a:t>
            </a:r>
            <a:endParaRPr lang="ru-RU" sz="2400" b="0" i="0" u="none" strike="noStrike" cap="none" dirty="0">
              <a:solidFill>
                <a:srgbClr val="0E6794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246370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278</Words>
  <Application>Microsoft Office PowerPoint</Application>
  <PresentationFormat>Екран (4:3)</PresentationFormat>
  <Paragraphs>48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4" baseType="lpstr">
      <vt:lpstr>Arial</vt:lpstr>
      <vt:lpstr>Calibri</vt:lpstr>
      <vt:lpstr>Verdana</vt:lpstr>
      <vt:lpstr>Тема Office</vt:lpstr>
      <vt:lpstr>ПСАЛОМ 71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9</dc:title>
  <cp:lastModifiedBy>Dubenchuk Ivanka</cp:lastModifiedBy>
  <cp:revision>10</cp:revision>
  <dcterms:modified xsi:type="dcterms:W3CDTF">2021-06-13T20:41:13Z</dcterms:modified>
</cp:coreProperties>
</file>